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Český jazyk – Natálka, Vilda, Vítek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Autor: Mgr. Hana Kohoutová</a:t>
            </a:r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1268760"/>
            <a:ext cx="8183880" cy="4766280"/>
          </a:xfrm>
        </p:spPr>
        <p:txBody>
          <a:bodyPr>
            <a:normAutofit fontScale="90000"/>
          </a:bodyPr>
          <a:lstStyle/>
          <a:p>
            <a: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Když byla opice Bobina malé mimino, lidé se na ni přicházeli koukat do </a:t>
            </a:r>
            <a:r>
              <a:rPr lang="cs-CZ" b="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ZOO</a:t>
            </a:r>
            <a: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.Lidé jí nosili banány, kluci a holky by ji chtěli domů jako hračku.</a:t>
            </a:r>
            <a:b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Bobina byla namyšlená, rád ji měl jenom opičák Hubert. Bobina se mu ale jenom posmívala.</a:t>
            </a:r>
            <a:b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738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Přečti </a:t>
            </a:r>
            <a:r>
              <a:rPr lang="cs-CZ" sz="1800" dirty="0" smtClean="0">
                <a:solidFill>
                  <a:srgbClr val="0070C0"/>
                </a:solidFill>
              </a:rPr>
              <a:t>(mamka ti </a:t>
            </a:r>
            <a:r>
              <a:rPr lang="cs-CZ" sz="1800" dirty="0" smtClean="0">
                <a:solidFill>
                  <a:srgbClr val="0070C0"/>
                </a:solidFill>
              </a:rPr>
              <a:t>pomůže, nezapomeň, máš to na celý týden):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Documents and Settings\Jarda\Plocha\o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725144"/>
            <a:ext cx="2208659" cy="1727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5342344"/>
          </a:xfrm>
        </p:spPr>
        <p:txBody>
          <a:bodyPr>
            <a:normAutofit/>
          </a:bodyPr>
          <a:lstStyle/>
          <a:p>
            <a:r>
              <a:rPr lang="cs-CZ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Jednoho dne zatoužila Bobina po balonkách, se kterými si hráli kluci venku před klecí. Hubert nezaváhal, protáhl se mříží, aby jeden uloupil.Zpátky do klece ho však nedokázal protáhnout.</a:t>
            </a:r>
            <a:br>
              <a:rPr lang="cs-CZ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sz="32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Balonek praskl a Bobina byla zklamaná. Moc zklamaná.</a:t>
            </a:r>
            <a:endParaRPr lang="cs-CZ" sz="32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476673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908720"/>
            <a:ext cx="178308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5486360"/>
          </a:xfrm>
        </p:spPr>
        <p:txBody>
          <a:bodyPr>
            <a:normAutofit/>
          </a:bodyPr>
          <a:lstStyle/>
          <a:p>
            <a:r>
              <a:rPr lang="cs-CZ" sz="2000" b="0" dirty="0" smtClean="0">
                <a:solidFill>
                  <a:srgbClr val="0070C0"/>
                </a:solidFill>
                <a:effectLst/>
              </a:rPr>
              <a:t>Zkus vlastními slovy zopakovat text.</a:t>
            </a:r>
            <a:endParaRPr lang="cs-CZ" sz="2000" b="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Jak Bobina rostla, už ji tolik lidé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neobdivovali.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Tím spíš, že se v kleci narodilo nové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opičí mládě.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Jediný, kdo chtěl s Bobinou ještě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kamarádit, byl Hubert. Bobina se mu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omluvila, že byla pyšná a nakonec se z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nich stali velicí přátelé.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7" y="4221088"/>
            <a:ext cx="1354988" cy="12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Přečti a procvič tyto slova:</a:t>
            </a:r>
            <a:br>
              <a:rPr lang="cs-CZ" dirty="0" smtClean="0">
                <a:solidFill>
                  <a:srgbClr val="0070C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Opice	Bobina	Hubert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Balonek	jednoho	lidé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Nosili	banány	klec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Pyšná	mimino	opičák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Posmívat	toužit	venku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Hrály	omluvit	rostla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Documents and Settings\Jarda\Plocha\dě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268760"/>
            <a:ext cx="2376264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Mamka ti tato slova přepíše do sešitu a ty je pěkně opiš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Balon</a:t>
            </a:r>
          </a:p>
          <a:p>
            <a:r>
              <a:rPr lang="cs-CZ" dirty="0" smtClean="0"/>
              <a:t>Rád</a:t>
            </a:r>
          </a:p>
          <a:p>
            <a:r>
              <a:rPr lang="cs-CZ" dirty="0" smtClean="0"/>
              <a:t>Hračka</a:t>
            </a:r>
          </a:p>
          <a:p>
            <a:r>
              <a:rPr lang="cs-CZ" dirty="0" smtClean="0"/>
              <a:t>Venku</a:t>
            </a:r>
          </a:p>
          <a:p>
            <a:r>
              <a:rPr lang="cs-CZ" dirty="0" smtClean="0"/>
              <a:t>Toužit</a:t>
            </a:r>
          </a:p>
          <a:p>
            <a:r>
              <a:rPr lang="cs-CZ" dirty="0" smtClean="0"/>
              <a:t>Klec</a:t>
            </a:r>
          </a:p>
          <a:p>
            <a:r>
              <a:rPr lang="cs-CZ" dirty="0" smtClean="0"/>
              <a:t>Mimino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146" name="Picture 2" descr="C:\Documents and Settings\Jarda\Plocha\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692696"/>
            <a:ext cx="1952625" cy="2343150"/>
          </a:xfrm>
          <a:prstGeom prst="rect">
            <a:avLst/>
          </a:prstGeom>
          <a:noFill/>
        </p:spPr>
      </p:pic>
      <p:pic>
        <p:nvPicPr>
          <p:cNvPr id="6147" name="Picture 3" descr="C:\Documents and Settings\Jarda\Plocha\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8" y="2362200"/>
            <a:ext cx="2143125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149</TotalTime>
  <Words>173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Aspekt</vt:lpstr>
      <vt:lpstr>Český jazyk – Natálka, Vilda, Vítek</vt:lpstr>
      <vt:lpstr>Když byla opice Bobina malé mimino, lidé se na ni přicházeli koukat do ZOO.Lidé jí nosili banány, kluci a holky by ji chtěli domů jako hračku. Bobina byla namyšlená, rád ji měl jenom opičák Hubert. Bobina se mu ale jenom posmívala.  </vt:lpstr>
      <vt:lpstr>Jednoho dne zatoužila Bobina po balonkách, se kterými si hráli kluci venku před klecí. Hubert nezaváhal, protáhl se mříží, aby jeden uloupil.Zpátky do klece ho však nedokázal protáhnout. Balonek praskl a Bobina byla zklamaná. Moc zklamaná.</vt:lpstr>
      <vt:lpstr>Zkus vlastními slovy zopakovat text.</vt:lpstr>
      <vt:lpstr>Přečti a procvič tyto slova: </vt:lpstr>
      <vt:lpstr>Mamka ti tato slova přepíše do sešitu a ty je pěkně opiš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– Natálka, Vilda, Vítek</dc:title>
  <cp:lastModifiedBy>Kohoutovi</cp:lastModifiedBy>
  <cp:revision>10</cp:revision>
  <dcterms:modified xsi:type="dcterms:W3CDTF">2020-03-25T08:30:49Z</dcterms:modified>
</cp:coreProperties>
</file>